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567B9-A3F9-4E43-BB7A-A5B92A7EA4C2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1E5E5-D4D9-47E3-871C-0D39669EA0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3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5D41B-8F60-4CDE-A09C-E663B5DD936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A9C47-F410-42D1-AA31-62557F9355D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8EC71-BBCB-4268-AC22-BBFF34AC89F3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5F503-6CEC-4E66-B3F4-5D75BDBC7CE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17B81-4517-45B9-8B6E-F6E72817615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23DF1-47A5-4739-B74F-FA95367BF43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5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512ED-8BAB-4D8D-9B1F-813411C913D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8DA5B-C021-45B6-8D2D-F6EF1FDFDAE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3DEBB-3D15-4E7A-B96F-2DDFE336211E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0561D-1E97-4257-87B0-0B38151CEE4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52C19-B634-4216-93F8-E737EE16F7F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5A444-7CD8-4088-AB33-FC41A145E98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3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A6AE7-2F45-44BD-839E-8D1FC17682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1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A67EB-17B9-48C1-BF5B-8A605966A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9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0AC4-5253-4B2B-845E-8C0A94B9D2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0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80B5B-BBD7-41D7-9D81-56138F8D4C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1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507BE-323C-4163-A4EC-1C11AD6B49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102C-BB48-4BCC-BB8A-78D6A5D8E4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7C1EB-390C-48CA-98C4-9F9CA1520B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4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D9919-18E6-4541-9C71-F3CA3BB3F2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4C32E-6444-4BC1-B15A-E0E4D639DE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DD34-F4BC-4EF1-9129-2350B2A66A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6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9110C-E4EE-4F6A-BF72-B2375F8ABB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5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1C5251-AD8C-4F50-AD5E-02920921B6A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2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45" name="Picture 5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0" y="0"/>
            <a:ext cx="9144000" cy="23939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>
                <a:solidFill>
                  <a:srgbClr val="FFFFFF"/>
                </a:solidFill>
              </a:rPr>
              <a:t>NO MATTER </a:t>
            </a: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0" y="10525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>
                <a:solidFill>
                  <a:srgbClr val="FFFFFF"/>
                </a:solidFill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366792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9" name="Picture 3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1185863"/>
            <a:ext cx="9144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A young man working in the dead of night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Too much to do, he’s stretched so tight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He doesn’t know how he’ll make it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through the day.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A teenage girl, with a boyfriend gone,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There’s nothing worse than being alone.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   Her skies have turned from blue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FFFFFF"/>
                </a:solidFill>
              </a:rPr>
              <a:t>cloudy grey.</a:t>
            </a:r>
            <a:r>
              <a:rPr lang="en-US" sz="360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7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898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7" name="Picture 5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NO MATTER WHAT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0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1" name="Picture 3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0" y="549275"/>
            <a:ext cx="9144000" cy="57594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A little boy sitting in a market place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With dirt on his hands and hunger on his face.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He doesn’t know where his next meal’s coming from.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His mum’s so poor, he can’t find his dad.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Things don’t look good, Oh, they look so bad,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but that little boy’s got a smile on his face instead.</a:t>
            </a:r>
          </a:p>
        </p:txBody>
      </p:sp>
    </p:spTree>
    <p:extLst>
      <p:ext uri="{BB962C8B-B14F-4D97-AF65-F5344CB8AC3E}">
        <p14:creationId xmlns:p14="http://schemas.microsoft.com/office/powerpoint/2010/main" val="39803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658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06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7" name="Picture 5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0" y="333375"/>
            <a:ext cx="9144000" cy="61912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363538"/>
            <a:ext cx="91440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A little old lady in a waiting room,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   Her husband’s very ill, could be gone soon.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   She sits there waiting with a sad, sad tear in her eye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   They’ve been together more than fifty years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   They’ve shared their laughter and they’ve shared their tears</a:t>
            </a:r>
            <a:endParaRPr lang="en-US" sz="360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en-AU" sz="3600">
                <a:solidFill>
                  <a:srgbClr val="FFFFFF"/>
                </a:solidFill>
              </a:rPr>
              <a:t>     And they’ve shared the precious love of God in their lives.</a:t>
            </a:r>
          </a:p>
        </p:txBody>
      </p:sp>
    </p:spTree>
    <p:extLst>
      <p:ext uri="{BB962C8B-B14F-4D97-AF65-F5344CB8AC3E}">
        <p14:creationId xmlns:p14="http://schemas.microsoft.com/office/powerpoint/2010/main" val="27438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754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2" name="Picture 2" descr="world-in-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9" b="136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803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467995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No matter what this old World dishes out,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    No matter what, I have no doubt,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 No matter what, </a:t>
            </a:r>
          </a:p>
          <a:p>
            <a:pPr>
              <a:lnSpc>
                <a:spcPct val="80000"/>
              </a:lnSpc>
            </a:pPr>
            <a:r>
              <a:rPr lang="en-AU" sz="3600">
                <a:solidFill>
                  <a:schemeClr val="bg1"/>
                </a:solidFill>
              </a:rPr>
              <a:t>Your grace is sufficient for me.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NO MATTER WHAT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2012-03-21T12:42:02Z</dcterms:created>
  <dcterms:modified xsi:type="dcterms:W3CDTF">2012-03-21T12:42:49Z</dcterms:modified>
</cp:coreProperties>
</file>